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41" d="100"/>
          <a:sy n="41" d="100"/>
        </p:scale>
        <p:origin x="18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127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272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759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10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4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212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088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479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736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690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544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D8CEC-BB19-4A1F-8342-363CFFAEA78A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5EE9-49FD-4371-9152-09631D9B40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23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66DC43ED-6B42-4B9A-9FEB-1DC817D3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44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591893F6-7C86-482F-8F0E-1C5C4C5D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1863"/>
            <a:ext cx="6858000" cy="1032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70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4127D560-E7AE-43FD-9877-341F2D5E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50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C9B6B541-B277-438A-9EFC-CC7AB49E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5575"/>
            <a:ext cx="6858000" cy="93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2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6F50FEFC-A237-42A0-9810-74E61453A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"/>
            <a:ext cx="6858000" cy="111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4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8F11BA9E-04ED-4F79-86F9-82A02328B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6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08C6011D-D64D-4263-BEAB-652F259C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6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31A993DD-FBD6-4B8A-AD29-A884D0B5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013"/>
            <a:ext cx="6858000" cy="107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6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5FC4E5F1-62BB-4B22-8D03-8371F4C9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8"/>
            <a:ext cx="6858000" cy="113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8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9AB09606-3B36-462A-86A5-7D7CD85B0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6858000" cy="101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88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0D11C962-08C7-4A22-B72E-D27820F4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14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8487BCCE-0F67-46EF-9D6A-94DE2068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2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1884E0F3-B9F7-4912-8485-29811D55D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138"/>
            <a:ext cx="6858000" cy="110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02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Nguyen Van Thai Thanh</cp:lastModifiedBy>
  <cp:revision>1</cp:revision>
  <dcterms:created xsi:type="dcterms:W3CDTF">2021-08-29T13:28:13Z</dcterms:created>
  <dcterms:modified xsi:type="dcterms:W3CDTF">2021-08-29T13:31:47Z</dcterms:modified>
</cp:coreProperties>
</file>